
<file path=[Content_Types].xml><?xml version="1.0" encoding="utf-8"?>
<Types xmlns="http://schemas.openxmlformats.org/package/2006/content-types">
  <Default Extension="jpeg" ContentType="image/jpeg"/>
  <Default Extension="vml" ContentType="application/vnd.openxmlformats-officedocument.vmlDrawing"/>
  <Default Extension="doc" ContentType="application/msword"/>
  <Default Extension="bin" ContentType="application/vnd.openxmlformats-officedocument.oleObject"/>
  <Default Extension="png" ContentType="image/png"/>
  <Default Extension="wmf" ContentType="image/x-w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63" r:id="rId3"/>
    <p:sldId id="258" r:id="rId4"/>
    <p:sldId id="259" r:id="rId5"/>
    <p:sldId id="260" r:id="rId6"/>
    <p:sldId id="257" r:id="rId7"/>
    <p:sldId id="261" r:id="rId8"/>
    <p:sldId id="269" r:id="rId9"/>
  </p:sldIdLst>
  <p:sldSz cx="12192000" cy="6858000"/>
  <p:notesSz cx="7103745" cy="1023429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2" autoAdjust="0"/>
    <p:restoredTop sz="94660"/>
  </p:normalViewPr>
  <p:slideViewPr>
    <p:cSldViewPr snapToGrid="0">
      <p:cViewPr varScale="1">
        <p:scale>
          <a:sx n="53" d="100"/>
          <a:sy n="53" d="100"/>
        </p:scale>
        <p:origin x="18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41" d="100"/>
          <a:sy n="41" d="100"/>
        </p:scale>
        <p:origin x="1794" y="5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2" Type="http://schemas.openxmlformats.org/officeDocument/2006/relationships/tableStyles" Target="tableStyles.xml"/><Relationship Id="rId11" Type="http://schemas.openxmlformats.org/officeDocument/2006/relationships/viewProps" Target="viewProps.xml"/><Relationship Id="rId10" Type="http://schemas.openxmlformats.org/officeDocument/2006/relationships/presProps" Target="presProps.xml"/><Relationship Id="rId1" Type="http://schemas.openxmlformats.org/officeDocument/2006/relationships/slideMaster" Target="slideMasters/slideMaster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8.wmf"/><Relationship Id="rId1" Type="http://schemas.openxmlformats.org/officeDocument/2006/relationships/image" Target="../media/image7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1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E934FF-F4E1-47C5-9CA5-30A81DDE2BE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561BA9-CDCF-4958-B8AB-66F3BF063E13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vmlDrawing" Target="../drawings/vmlDrawing1.vml"/><Relationship Id="rId6" Type="http://schemas.openxmlformats.org/officeDocument/2006/relationships/slideLayout" Target="../slideLayouts/slideLayout4.xml"/><Relationship Id="rId5" Type="http://schemas.openxmlformats.org/officeDocument/2006/relationships/image" Target="../media/image8.wmf"/><Relationship Id="rId4" Type="http://schemas.openxmlformats.org/officeDocument/2006/relationships/oleObject" Target="../embeddings/oleObject1.bin"/><Relationship Id="rId3" Type="http://schemas.openxmlformats.org/officeDocument/2006/relationships/image" Target="../media/image7.wmf"/><Relationship Id="rId2" Type="http://schemas.openxmlformats.org/officeDocument/2006/relationships/oleObject" Target="../embeddings/Document1.doc"/><Relationship Id="rId1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Text Box 3"/>
          <p:cNvSpPr txBox="1"/>
          <p:nvPr/>
        </p:nvSpPr>
        <p:spPr>
          <a:xfrm>
            <a:off x="1673860" y="1266825"/>
            <a:ext cx="8127365" cy="286131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/>
            <a:r>
              <a:rPr lang="sr-Cyrl-RS" altLang="en-US" sz="600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НАШ ЗЕМУН</a:t>
            </a:r>
            <a:endParaRPr lang="sr-Cyrl-RS" altLang="en-US" sz="600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  <a:p>
            <a:pPr algn="ctr"/>
            <a:r>
              <a:rPr lang="sr-Cyrl-RS" altLang="en-US" sz="600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Прва књига ученика 2/4 </a:t>
            </a:r>
            <a:endParaRPr lang="sr-Cyrl-RS" altLang="en-US" sz="600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  <a:p>
            <a:pPr algn="ctr"/>
            <a:r>
              <a:rPr lang="sr-Cyrl-RS" altLang="en-US" sz="600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ОШ “Гаврило Принцип”</a:t>
            </a:r>
            <a:endParaRPr lang="sr-Cyrl-RS" altLang="en-US" sz="600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497840" y="4500880"/>
            <a:ext cx="7853680" cy="107632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sr-Cyrl-RS" altLang="en-US" sz="320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Аутор/ реализатор: </a:t>
            </a:r>
            <a:endParaRPr lang="sr-Cyrl-RS" altLang="en-US" sz="320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  <a:p>
            <a:r>
              <a:rPr lang="sr-Cyrl-RS" altLang="en-US" sz="320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Мира Кашерић, професор разредне наставе</a:t>
            </a:r>
            <a:endParaRPr lang="sr-Cyrl-RS" altLang="en-US" sz="320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88595"/>
            <a:ext cx="10515600" cy="1325563"/>
          </a:xfrm>
        </p:spPr>
        <p:txBody>
          <a:bodyPr>
            <a:normAutofit fontScale="90000"/>
          </a:bodyPr>
          <a:p>
            <a:r>
              <a:rPr lang="sr-Cyrl-RS" altLang="en-US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Почетак пројекта: постављање задатка на Гугл учионици</a:t>
            </a:r>
            <a:endParaRPr lang="sr-Cyrl-RS" altLang="en-US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4" name="Content Placeholder 3"/>
          <p:cNvPicPr>
            <a:picLocks noChangeAspect="1"/>
          </p:cNvPicPr>
          <p:nvPr>
            <p:ph idx="1"/>
          </p:nvPr>
        </p:nvPicPr>
        <p:blipFill>
          <a:blip r:embed="rId1"/>
          <a:srcRect r="-42"/>
          <a:stretch>
            <a:fillRect/>
          </a:stretch>
        </p:blipFill>
        <p:spPr>
          <a:xfrm>
            <a:off x="698500" y="1733550"/>
            <a:ext cx="10498455" cy="2134870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838835" y="3868420"/>
            <a:ext cx="10217785" cy="23069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240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Драги моји,</a:t>
            </a:r>
            <a:endParaRPr lang="en-US" sz="240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  <a:p>
            <a:r>
              <a:rPr lang="en-US" sz="240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Хајде да покажемо колико волимо Земун. Ваш задатак је да пронађете неке слике и текстове који описују Земун. Нека буде интересантно и лепо</a:t>
            </a:r>
            <a:r>
              <a:rPr lang="sr-Cyrl-RS" altLang="en-US" sz="240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.</a:t>
            </a:r>
            <a:endParaRPr lang="sr-Cyrl-RS" altLang="en-US" sz="240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  <a:p>
            <a:r>
              <a:rPr lang="en-US" sz="240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За </a:t>
            </a:r>
            <a:r>
              <a:rPr lang="sr-Cyrl-RS" altLang="en-US" sz="240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израду</a:t>
            </a:r>
            <a:r>
              <a:rPr lang="en-US" sz="240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задатк</a:t>
            </a:r>
            <a:r>
              <a:rPr lang="sr-Cyrl-RS" altLang="en-US" sz="240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а</a:t>
            </a:r>
            <a:r>
              <a:rPr lang="en-US" sz="240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имате 10 дана времена. Једва чекам да видим како ће наша књига изгледати.</a:t>
            </a:r>
            <a:endParaRPr lang="en-US" sz="240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  <a:p>
            <a:r>
              <a:rPr lang="en-US" sz="240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Баш се радујем!</a:t>
            </a:r>
            <a:endParaRPr lang="en-US" sz="240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threePt" dir="t"/>
            </a:scene3d>
          </a:bodyPr>
          <a:p>
            <a:r>
              <a:rPr lang="sr-Cyrl-RS" altLang="sr-Latn-RS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Радови су стизали...</a:t>
            </a:r>
            <a:endParaRPr lang="sr-Cyrl-RS" altLang="sr-Latn-RS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4" name="Content Placeholder 3" descr="kolaž1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688975" y="1691005"/>
            <a:ext cx="4476115" cy="4476115"/>
          </a:xfrm>
          <a:prstGeom prst="rect">
            <a:avLst/>
          </a:prstGeom>
        </p:spPr>
      </p:pic>
      <p:pic>
        <p:nvPicPr>
          <p:cNvPr id="5" name="Content Placeholder 4" descr="pjimage"/>
          <p:cNvPicPr>
            <a:picLocks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586855" y="1678305"/>
            <a:ext cx="4498975" cy="449897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Text Box 4"/>
          <p:cNvSpPr txBox="1"/>
          <p:nvPr/>
        </p:nvSpPr>
        <p:spPr>
          <a:xfrm>
            <a:off x="206375" y="269875"/>
            <a:ext cx="10097770" cy="590804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sr-Cyrl-RS" altLang="en-US" sz="540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sym typeface="+mn-ea"/>
              </a:rPr>
              <a:t>Неки текстови су оригинални, </a:t>
            </a:r>
            <a:endParaRPr lang="sr-Cyrl-RS" altLang="en-US" sz="540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sym typeface="+mn-ea"/>
            </a:endParaRPr>
          </a:p>
          <a:p>
            <a:pPr algn="l"/>
            <a:r>
              <a:rPr lang="sr-Cyrl-RS" altLang="en-US" sz="540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sym typeface="+mn-ea"/>
              </a:rPr>
              <a:t>неки су преузети </a:t>
            </a:r>
            <a:endParaRPr lang="sr-Cyrl-RS" altLang="en-US" sz="540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sym typeface="+mn-ea"/>
            </a:endParaRPr>
          </a:p>
          <a:p>
            <a:pPr algn="l"/>
            <a:r>
              <a:rPr lang="sr-Cyrl-RS" altLang="en-US" sz="540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sym typeface="+mn-ea"/>
              </a:rPr>
              <a:t>и наведено је одакле су преузети.</a:t>
            </a:r>
            <a:endParaRPr lang="sr-Cyrl-RS" altLang="en-US" sz="540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  <a:p>
            <a:r>
              <a:rPr lang="sr-Cyrl-RS" altLang="en-US" sz="540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Фотографије су оригинали </a:t>
            </a:r>
            <a:endParaRPr lang="sr-Cyrl-RS" altLang="en-US" sz="540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  <a:p>
            <a:r>
              <a:rPr lang="sr-Cyrl-RS" altLang="en-US" sz="540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настали у шетњи </a:t>
            </a:r>
            <a:endParaRPr lang="sr-Cyrl-RS" altLang="en-US" sz="540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  <a:p>
            <a:r>
              <a:rPr lang="sr-Cyrl-RS" altLang="en-US" sz="540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Земунским стазама, </a:t>
            </a:r>
            <a:endParaRPr lang="sr-Cyrl-RS" altLang="en-US" sz="540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  <a:p>
            <a:r>
              <a:rPr lang="sr-Cyrl-RS" altLang="en-US" sz="540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компресоване за израду књиге...</a:t>
            </a:r>
            <a:endParaRPr lang="sr-Cyrl-RS" altLang="en-US" sz="540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Content Placeholder 3"/>
          <p:cNvPicPr>
            <a:picLocks noChangeAspect="1"/>
          </p:cNvPicPr>
          <p:nvPr>
            <p:ph idx="1"/>
          </p:nvPr>
        </p:nvPicPr>
        <p:blipFill>
          <a:blip r:embed="rId1"/>
          <a:srcRect r="-493" b="-6832"/>
          <a:stretch>
            <a:fillRect/>
          </a:stretch>
        </p:blipFill>
        <p:spPr>
          <a:xfrm>
            <a:off x="1240155" y="2014855"/>
            <a:ext cx="9711055" cy="4818380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3408045" y="5749290"/>
            <a:ext cx="6646545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>
                <a:sym typeface="+mn-ea"/>
              </a:rPr>
              <a:t>https://app.lucidpress.com/documents#/documents?folder_id=home</a:t>
            </a:r>
            <a:endParaRPr lang="en-US"/>
          </a:p>
        </p:txBody>
      </p:sp>
      <p:sp>
        <p:nvSpPr>
          <p:cNvPr id="2" name="Text Box 1"/>
          <p:cNvSpPr txBox="1"/>
          <p:nvPr/>
        </p:nvSpPr>
        <p:spPr>
          <a:xfrm>
            <a:off x="1240155" y="284480"/>
            <a:ext cx="9241155" cy="144526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/>
            <a:r>
              <a:rPr lang="sr-Cyrl-RS" altLang="en-US" sz="440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Веб алат у коме је рађено сређивање </a:t>
            </a:r>
            <a:endParaRPr lang="sr-Cyrl-RS" altLang="en-US" sz="440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  <a:p>
            <a:r>
              <a:rPr lang="sr-Cyrl-RS" altLang="en-US" sz="440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послатих текстова и фотографија</a:t>
            </a:r>
            <a:endParaRPr lang="sr-Cyrl-RS" altLang="en-US" sz="440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Text Box 2"/>
          <p:cNvSpPr txBox="1"/>
          <p:nvPr/>
        </p:nvSpPr>
        <p:spPr>
          <a:xfrm>
            <a:off x="188595" y="300990"/>
            <a:ext cx="10764520" cy="34150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pPr algn="l"/>
            <a:r>
              <a:rPr lang="sr-Cyrl-RS" altLang="en-US" sz="360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Слајдови су преузети и конвертовани у ПДФ формат.</a:t>
            </a:r>
            <a:endParaRPr lang="sr-Cyrl-RS" altLang="en-US" sz="360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  <a:p>
            <a:pPr algn="l"/>
            <a:r>
              <a:rPr lang="sr-Cyrl-RS" altLang="en-US" sz="360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sym typeface="+mn-ea"/>
              </a:rPr>
              <a:t>Тако је настало мало ремек дело другака које је нашло место на </a:t>
            </a:r>
            <a:endParaRPr lang="sr-Cyrl-RS" altLang="en-US" sz="360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sym typeface="+mn-ea"/>
            </a:endParaRPr>
          </a:p>
          <a:p>
            <a:pPr algn="l"/>
            <a:r>
              <a:rPr lang="sr-Cyrl-RS" altLang="en-US" sz="360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sym typeface="+mn-ea"/>
              </a:rPr>
              <a:t>учитељицином блогу</a:t>
            </a:r>
            <a:endParaRPr lang="sr-Cyrl-RS" altLang="en-US" sz="360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sym typeface="+mn-ea"/>
            </a:endParaRPr>
          </a:p>
          <a:p>
            <a:pPr algn="l"/>
            <a:r>
              <a:rPr lang="sr-Cyrl-RS" altLang="en-US" sz="360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sym typeface="+mn-ea"/>
              </a:rPr>
              <a:t> и сајту школе...</a:t>
            </a:r>
            <a:endParaRPr lang="sr-Cyrl-RS" altLang="en-US" sz="360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sym typeface="+mn-ea"/>
            </a:endParaRPr>
          </a:p>
          <a:p>
            <a:endParaRPr lang="sr-Cyrl-RS" altLang="en-US" sz="360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188595" y="5209540"/>
            <a:ext cx="4084955" cy="70675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/>
            <a:r>
              <a:rPr lang="sr-Cyrl-RS" altLang="en-US" sz="2000">
                <a:ln w="6600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effectLst/>
                <a:sym typeface="+mn-ea"/>
              </a:rPr>
              <a:t>https://mirauciteljica.wordpress.com/</a:t>
            </a:r>
            <a:endParaRPr lang="sr-Cyrl-RS" altLang="en-US" sz="2000">
              <a:ln w="6600">
                <a:solidFill>
                  <a:schemeClr val="tx1"/>
                </a:solidFill>
                <a:prstDash val="solid"/>
              </a:ln>
              <a:solidFill>
                <a:schemeClr val="tx1"/>
              </a:solidFill>
              <a:effectLst/>
              <a:sym typeface="+mn-ea"/>
            </a:endParaRPr>
          </a:p>
          <a:p>
            <a:pPr algn="l"/>
            <a:r>
              <a:rPr lang="sr-Cyrl-RS" altLang="en-US" sz="2000">
                <a:ln w="6600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effectLst/>
                <a:sym typeface="+mn-ea"/>
              </a:rPr>
              <a:t>http://osgavriloprincip.znanje.info/</a:t>
            </a:r>
            <a:endParaRPr lang="sr-Cyrl-RS" altLang="en-US" sz="2000">
              <a:ln w="6600">
                <a:solidFill>
                  <a:schemeClr val="tx1"/>
                </a:solidFill>
                <a:prstDash val="solid"/>
              </a:ln>
              <a:solidFill>
                <a:schemeClr val="tx1"/>
              </a:solidFill>
              <a:effectLst/>
              <a:sym typeface="+mn-ea"/>
            </a:endParaRPr>
          </a:p>
        </p:txBody>
      </p:sp>
      <p:pic>
        <p:nvPicPr>
          <p:cNvPr id="6" name="Content Placeholder 5" descr="слика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5052695" y="1974850"/>
            <a:ext cx="5674995" cy="3941445"/>
          </a:xfrm>
          <a:prstGeom prst="rect">
            <a:avLst/>
          </a:prstGeom>
        </p:spPr>
      </p:pic>
      <p:graphicFrame>
        <p:nvGraphicFramePr>
          <p:cNvPr id="2" name="Object 1">
            <a:hlinkClick r:id="" action="ppaction://ole?verb="/>
          </p:cNvPr>
          <p:cNvGraphicFramePr>
            <a:graphicFrameLocks noChangeAspect="1"/>
          </p:cNvGraphicFramePr>
          <p:nvPr/>
        </p:nvGraphicFramePr>
        <p:xfrm>
          <a:off x="3503930" y="3968115"/>
          <a:ext cx="1249680" cy="8089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" name="" showAsIcon="1" r:id="rId2" imgW="971550" imgH="628650" progId="Word.Document.8">
                  <p:embed/>
                </p:oleObj>
              </mc:Choice>
              <mc:Fallback>
                <p:oleObj name="" showAsIcon="1" r:id="rId2" imgW="971550" imgH="628650" progId="Word.Document.8">
                  <p:embed/>
                  <p:pic>
                    <p:nvPicPr>
                      <p:cNvPr id="0" name="Picture 1024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503930" y="3968115"/>
                        <a:ext cx="1249680" cy="8089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Content Placeholder 7">
            <a:hlinkClick r:id="" action="ppaction://ole?verb="/>
          </p:cNvPr>
          <p:cNvGraphicFramePr>
            <a:graphicFrameLocks noChangeAspect="1"/>
          </p:cNvGraphicFramePr>
          <p:nvPr>
            <p:ph sz="half" idx="2"/>
          </p:nvPr>
        </p:nvGraphicFramePr>
        <p:xfrm>
          <a:off x="572135" y="3716020"/>
          <a:ext cx="2011680" cy="130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" showAsIcon="1" r:id="rId4" imgW="971550" imgH="628650" progId="AcroExch.Document.DC">
                  <p:embed/>
                </p:oleObj>
              </mc:Choice>
              <mc:Fallback>
                <p:oleObj name="" showAsIcon="1" r:id="rId4" imgW="971550" imgH="628650" progId="AcroExch.Document.DC">
                  <p:embed/>
                  <p:pic>
                    <p:nvPicPr>
                      <p:cNvPr id="0" name="Picture 1026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72135" y="3716020"/>
                        <a:ext cx="2011680" cy="1301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39165"/>
            <a:ext cx="10515600" cy="1325563"/>
          </a:xfrm>
        </p:spPr>
        <p:txBody>
          <a:bodyPr>
            <a:normAutofit fontScale="90000"/>
          </a:bodyPr>
          <a:p>
            <a:r>
              <a:rPr lang="sr-Cyrl-RS" altLang="en-US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После  смо могли да правимо и слагалице и такмичимо се у слагању. Искористили смо интересантне слике и креирали слагалице у https://www.jigsawplanet.com/ </a:t>
            </a:r>
            <a:endParaRPr lang="sr-Cyrl-RS" altLang="en-US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16" name="Content Placeholder 15" descr="слагалица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7608570" y="2623820"/>
            <a:ext cx="3171825" cy="1609725"/>
          </a:xfrm>
          <a:prstGeom prst="rect">
            <a:avLst/>
          </a:prstGeom>
        </p:spPr>
      </p:pic>
      <p:pic>
        <p:nvPicPr>
          <p:cNvPr id="3" name="Content Placeholder 2" descr="Земун"/>
          <p:cNvPicPr>
            <a:picLocks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603365" y="4467860"/>
            <a:ext cx="5181600" cy="2046605"/>
          </a:xfrm>
          <a:prstGeom prst="rect">
            <a:avLst/>
          </a:prstGeom>
        </p:spPr>
      </p:pic>
      <p:pic>
        <p:nvPicPr>
          <p:cNvPr id="4" name="Picture 3" descr="лабудови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" y="3694430"/>
            <a:ext cx="6263005" cy="2820035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1113</Words>
  <Application>WPS Presentation</Application>
  <PresentationFormat>Widescreen</PresentationFormat>
  <Paragraphs>40</Paragraphs>
  <Slides>7</Slides>
  <Notes>0</Notes>
  <HiddenSlides>0</HiddenSlides>
  <MMClips>0</MMClips>
  <ScaleCrop>false</ScaleCrop>
  <HeadingPairs>
    <vt:vector size="8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2</vt:i4>
      </vt:variant>
      <vt:variant>
        <vt:lpstr>幻灯片标题</vt:lpstr>
      </vt:variant>
      <vt:variant>
        <vt:i4>7</vt:i4>
      </vt:variant>
    </vt:vector>
  </HeadingPairs>
  <TitlesOfParts>
    <vt:vector size="18" baseType="lpstr">
      <vt:lpstr>Arial</vt:lpstr>
      <vt:lpstr>SimSun</vt:lpstr>
      <vt:lpstr>Wingdings</vt:lpstr>
      <vt:lpstr>Calibri</vt:lpstr>
      <vt:lpstr>Microsoft YaHei</vt:lpstr>
      <vt:lpstr/>
      <vt:lpstr>Arial Unicode MS</vt:lpstr>
      <vt:lpstr>Calibri Light</vt:lpstr>
      <vt:lpstr>Office Theme</vt:lpstr>
      <vt:lpstr>Word.Document.8</vt:lpstr>
      <vt:lpstr>AcroExch.Document.DC</vt:lpstr>
      <vt:lpstr>PowerPoint 演示文稿</vt:lpstr>
      <vt:lpstr>Почетак пројекта: постављање задатка на Гугл учионици</vt:lpstr>
      <vt:lpstr>Радови су стизали...</vt:lpstr>
      <vt:lpstr>PowerPoint 演示文稿</vt:lpstr>
      <vt:lpstr>PowerPoint 演示文稿</vt:lpstr>
      <vt:lpstr>PowerPoint 演示文稿</vt:lpstr>
      <vt:lpstr>После  смо могли да правимо и слагалице и такмичимо се у слагању. Искористили смо интересантне слике и креирали слагалице у https://www.jigsawplanet.com/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Пројектни споменар 2/4</dc:title>
  <dc:creator>Nastavnik</dc:creator>
  <cp:lastModifiedBy>Nastavnik</cp:lastModifiedBy>
  <cp:revision>11</cp:revision>
  <dcterms:created xsi:type="dcterms:W3CDTF">2020-05-29T17:45:00Z</dcterms:created>
  <dcterms:modified xsi:type="dcterms:W3CDTF">2020-05-30T11:11:18Z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1033-10.2.0.7456</vt:lpwstr>
  </property>
</Properties>
</file>